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B1C"/>
    <a:srgbClr val="F1FF9B"/>
    <a:srgbClr val="FFE0A3"/>
    <a:srgbClr val="FF3399"/>
    <a:srgbClr val="CC3399"/>
    <a:srgbClr val="70AC2E"/>
    <a:srgbClr val="C19FFF"/>
    <a:srgbClr val="CAB4EA"/>
    <a:srgbClr val="D3B5E9"/>
    <a:srgbClr val="D000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527605"/>
            <a:ext cx="7772400" cy="763525"/>
          </a:xfrm>
          <a:effectLst>
            <a:outerShdw blurRad="50800" dist="25400" dir="2700000" algn="tl" rotWithShape="0">
              <a:schemeClr val="accent6">
                <a:lumMod val="50000"/>
                <a:alpha val="81000"/>
              </a:schemeClr>
            </a:outerShdw>
          </a:effectLst>
        </p:spPr>
        <p:txBody>
          <a:bodyPr>
            <a:normAutofit/>
          </a:bodyPr>
          <a:lstStyle>
            <a:lvl1pPr algn="ctr">
              <a:defRPr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490" y="1291130"/>
            <a:ext cx="6400800" cy="610820"/>
          </a:xfrm>
        </p:spPr>
        <p:txBody>
          <a:bodyPr>
            <a:normAutofit/>
          </a:bodyPr>
          <a:lstStyle>
            <a:lvl1pPr marL="0" indent="0" algn="ctr">
              <a:buNone/>
              <a:defRPr sz="26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749245"/>
            <a:ext cx="8229600" cy="458115"/>
          </a:xfrm>
          <a:effectLst/>
        </p:spPr>
        <p:txBody>
          <a:bodyPr>
            <a:normAutofit/>
          </a:bodyPr>
          <a:lstStyle>
            <a:lvl1pPr algn="l">
              <a:defRPr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1"/>
            <a:ext cx="7329840" cy="3664920"/>
          </a:xfrm>
        </p:spPr>
        <p:txBody>
          <a:bodyPr/>
          <a:lstStyle>
            <a:lvl1pPr>
              <a:defRPr sz="2800">
                <a:solidFill>
                  <a:srgbClr val="D68B1C"/>
                </a:solidFill>
              </a:defRPr>
            </a:lvl1pPr>
            <a:lvl2pPr>
              <a:defRPr>
                <a:solidFill>
                  <a:srgbClr val="D68B1C"/>
                </a:solidFill>
              </a:defRPr>
            </a:lvl2pPr>
            <a:lvl3pPr>
              <a:defRPr>
                <a:solidFill>
                  <a:srgbClr val="D68B1C"/>
                </a:solidFill>
              </a:defRPr>
            </a:lvl3pPr>
            <a:lvl4pPr>
              <a:defRPr>
                <a:solidFill>
                  <a:srgbClr val="D68B1C"/>
                </a:solidFill>
              </a:defRPr>
            </a:lvl4pPr>
            <a:lvl5pPr>
              <a:defRPr>
                <a:solidFill>
                  <a:srgbClr val="D68B1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D68B1C"/>
                </a:solidFill>
              </a:defRPr>
            </a:lvl1pPr>
            <a:lvl2pPr>
              <a:defRPr>
                <a:solidFill>
                  <a:srgbClr val="D68B1C"/>
                </a:solidFill>
              </a:defRPr>
            </a:lvl2pPr>
            <a:lvl3pPr>
              <a:defRPr>
                <a:solidFill>
                  <a:srgbClr val="D68B1C"/>
                </a:solidFill>
              </a:defRPr>
            </a:lvl3pPr>
            <a:lvl4pPr>
              <a:defRPr>
                <a:solidFill>
                  <a:srgbClr val="D68B1C"/>
                </a:solidFill>
              </a:defRPr>
            </a:lvl4pPr>
            <a:lvl5pPr>
              <a:defRPr>
                <a:solidFill>
                  <a:srgbClr val="D68B1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749245"/>
            <a:ext cx="8229600" cy="610820"/>
          </a:xfrm>
          <a:effectLst/>
        </p:spPr>
        <p:txBody>
          <a:bodyPr>
            <a:normAutofit/>
          </a:bodyPr>
          <a:lstStyle>
            <a:lvl1pPr algn="l">
              <a:defRPr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68B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970885"/>
            <a:ext cx="4040188" cy="3035058"/>
          </a:xfrm>
        </p:spPr>
        <p:txBody>
          <a:bodyPr/>
          <a:lstStyle>
            <a:lvl1pPr>
              <a:defRPr sz="2400">
                <a:solidFill>
                  <a:srgbClr val="D68B1C"/>
                </a:solidFill>
              </a:defRPr>
            </a:lvl1pPr>
            <a:lvl2pPr>
              <a:defRPr sz="2000">
                <a:solidFill>
                  <a:srgbClr val="D68B1C"/>
                </a:solidFill>
              </a:defRPr>
            </a:lvl2pPr>
            <a:lvl3pPr>
              <a:defRPr sz="1800">
                <a:solidFill>
                  <a:srgbClr val="D68B1C"/>
                </a:solidFill>
              </a:defRPr>
            </a:lvl3pPr>
            <a:lvl4pPr>
              <a:defRPr sz="1600">
                <a:solidFill>
                  <a:srgbClr val="D68B1C"/>
                </a:solidFill>
              </a:defRPr>
            </a:lvl4pPr>
            <a:lvl5pPr>
              <a:defRPr sz="1600">
                <a:solidFill>
                  <a:srgbClr val="D68B1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68B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rgbClr val="D68B1C"/>
                </a:solidFill>
              </a:defRPr>
            </a:lvl1pPr>
            <a:lvl2pPr>
              <a:defRPr sz="2000">
                <a:solidFill>
                  <a:srgbClr val="D68B1C"/>
                </a:solidFill>
              </a:defRPr>
            </a:lvl2pPr>
            <a:lvl3pPr>
              <a:defRPr sz="1800">
                <a:solidFill>
                  <a:srgbClr val="D68B1C"/>
                </a:solidFill>
              </a:defRPr>
            </a:lvl3pPr>
            <a:lvl4pPr>
              <a:defRPr sz="1600">
                <a:solidFill>
                  <a:srgbClr val="D68B1C"/>
                </a:solidFill>
              </a:defRPr>
            </a:lvl4pPr>
            <a:lvl5pPr>
              <a:defRPr sz="1600">
                <a:solidFill>
                  <a:srgbClr val="D68B1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UZIKA\CHRISTMAS%20SONGS\Macy%20Gray%20-%20Winter%20Wonderland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Cambria" pitchFamily="18" charset="0"/>
              </a:rPr>
              <a:t>MERRY DECEMBER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+mn-lt"/>
              </a:rPr>
              <a:t>in </a:t>
            </a:r>
            <a:r>
              <a:rPr lang="sl-SI" dirty="0" err="1" smtClean="0">
                <a:latin typeface="+mn-lt"/>
              </a:rPr>
              <a:t>Primary</a:t>
            </a:r>
            <a:r>
              <a:rPr lang="sl-SI" dirty="0" smtClean="0">
                <a:latin typeface="+mn-lt"/>
              </a:rPr>
              <a:t> </a:t>
            </a:r>
            <a:r>
              <a:rPr lang="sl-SI" dirty="0" err="1" smtClean="0">
                <a:latin typeface="+mn-lt"/>
              </a:rPr>
              <a:t>School</a:t>
            </a:r>
            <a:r>
              <a:rPr lang="sl-SI" dirty="0" smtClean="0">
                <a:latin typeface="+mn-lt"/>
              </a:rPr>
              <a:t> Radenci</a:t>
            </a:r>
            <a:endParaRPr lang="en-US" dirty="0">
              <a:latin typeface="+mn-lt"/>
            </a:endParaRPr>
          </a:p>
        </p:txBody>
      </p:sp>
      <p:pic>
        <p:nvPicPr>
          <p:cNvPr id="8" name="Macy Gray - Winter Wonderla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95035" y="633039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>
                <a:latin typeface="Cambria" pitchFamily="18" charset="0"/>
              </a:rPr>
              <a:t>Decorating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the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school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2051" name="Picture 3" descr="F:\10.12.15_OkrasenaSola\delavnice_dec_15_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0360" y="3612306"/>
            <a:ext cx="2103867" cy="2804798"/>
          </a:xfrm>
          <a:prstGeom prst="rect">
            <a:avLst/>
          </a:prstGeom>
          <a:noFill/>
        </p:spPr>
      </p:pic>
      <p:pic>
        <p:nvPicPr>
          <p:cNvPr id="2052" name="Picture 4" descr="F:\10.12.15_OkrasenaSola\DSCN2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0230">
            <a:off x="5639117" y="1562084"/>
            <a:ext cx="2684261" cy="2013196"/>
          </a:xfrm>
          <a:prstGeom prst="rect">
            <a:avLst/>
          </a:prstGeom>
          <a:noFill/>
        </p:spPr>
      </p:pic>
      <p:pic>
        <p:nvPicPr>
          <p:cNvPr id="2053" name="Picture 5" descr="F:\10.12.15_OkrasenaSola\DSCN26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805317">
            <a:off x="5991963" y="4173074"/>
            <a:ext cx="2702368" cy="2026775"/>
          </a:xfrm>
          <a:prstGeom prst="rect">
            <a:avLst/>
          </a:prstGeom>
          <a:noFill/>
        </p:spPr>
      </p:pic>
      <p:pic>
        <p:nvPicPr>
          <p:cNvPr id="2055" name="Picture 7" descr="F:\10.12.15_OkrasenaSola\okras_dec_15_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85435">
            <a:off x="349911" y="3128809"/>
            <a:ext cx="2573546" cy="1930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1670" y="1749245"/>
            <a:ext cx="5039265" cy="610820"/>
          </a:xfrm>
        </p:spPr>
        <p:txBody>
          <a:bodyPr>
            <a:normAutofit fontScale="90000"/>
          </a:bodyPr>
          <a:lstStyle/>
          <a:p>
            <a:r>
              <a:rPr lang="sl-SI" dirty="0" err="1" smtClean="0">
                <a:latin typeface="Cambria" pitchFamily="18" charset="0"/>
              </a:rPr>
              <a:t>Christmas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Workshops</a:t>
            </a:r>
            <a:endParaRPr lang="sl-SI" dirty="0">
              <a:latin typeface="Cambria" pitchFamily="18" charset="0"/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1670" y="2360065"/>
            <a:ext cx="4886560" cy="458115"/>
          </a:xfrm>
        </p:spPr>
        <p:txBody>
          <a:bodyPr>
            <a:normAutofit/>
          </a:bodyPr>
          <a:lstStyle/>
          <a:p>
            <a:r>
              <a:rPr lang="sl-SI" sz="1800" b="0" dirty="0" err="1" smtClean="0"/>
              <a:t>for</a:t>
            </a:r>
            <a:r>
              <a:rPr lang="sl-SI" sz="1800" b="0" dirty="0" smtClean="0"/>
              <a:t> </a:t>
            </a:r>
            <a:r>
              <a:rPr lang="sl-SI" sz="1800" b="0" dirty="0" err="1" smtClean="0"/>
              <a:t>parents</a:t>
            </a:r>
            <a:r>
              <a:rPr lang="sl-SI" sz="1800" b="0" dirty="0" smtClean="0"/>
              <a:t> </a:t>
            </a:r>
            <a:r>
              <a:rPr lang="sl-SI" sz="1800" b="0" dirty="0" err="1" smtClean="0"/>
              <a:t>and</a:t>
            </a:r>
            <a:r>
              <a:rPr lang="sl-SI" sz="1800" b="0" dirty="0" smtClean="0"/>
              <a:t> </a:t>
            </a:r>
            <a:r>
              <a:rPr lang="sl-SI" sz="1800" b="0" dirty="0" err="1" smtClean="0"/>
              <a:t>pupils</a:t>
            </a:r>
            <a:r>
              <a:rPr lang="sl-SI" sz="1800" b="0" dirty="0" smtClean="0"/>
              <a:t> </a:t>
            </a:r>
            <a:r>
              <a:rPr lang="sl-SI" sz="1800" b="0" dirty="0" err="1" smtClean="0"/>
              <a:t>of</a:t>
            </a:r>
            <a:r>
              <a:rPr lang="sl-SI" sz="1800" b="0" dirty="0" smtClean="0"/>
              <a:t> </a:t>
            </a:r>
            <a:r>
              <a:rPr lang="sl-SI" sz="1800" b="0" dirty="0" err="1" smtClean="0"/>
              <a:t>first</a:t>
            </a:r>
            <a:r>
              <a:rPr lang="sl-SI" sz="1800" b="0" dirty="0" smtClean="0"/>
              <a:t> to </a:t>
            </a:r>
            <a:r>
              <a:rPr lang="sl-SI" sz="1800" b="0" dirty="0" err="1" smtClean="0"/>
              <a:t>fifth</a:t>
            </a:r>
            <a:r>
              <a:rPr lang="sl-SI" sz="1800" b="0" dirty="0" smtClean="0"/>
              <a:t> </a:t>
            </a:r>
            <a:r>
              <a:rPr lang="sl-SI" sz="1800" b="0" dirty="0" err="1" smtClean="0"/>
              <a:t>class</a:t>
            </a:r>
            <a:endParaRPr lang="sl-SI" sz="1800" b="0" dirty="0"/>
          </a:p>
        </p:txBody>
      </p:sp>
      <p:pic>
        <p:nvPicPr>
          <p:cNvPr id="1026" name="Picture 2" descr="F:\8.12.15_BozicneDelavnice\delavnice_dec_15_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70" y="3581705"/>
            <a:ext cx="2206317" cy="1654738"/>
          </a:xfrm>
          <a:prstGeom prst="rect">
            <a:avLst/>
          </a:prstGeom>
          <a:noFill/>
        </p:spPr>
      </p:pic>
      <p:pic>
        <p:nvPicPr>
          <p:cNvPr id="1027" name="Picture 3" descr="F:\8.12.15_BozicneDelavnice\delavnice_dec_15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1755" y="1596540"/>
            <a:ext cx="1718150" cy="2290575"/>
          </a:xfrm>
          <a:prstGeom prst="rect">
            <a:avLst/>
          </a:prstGeom>
          <a:noFill/>
        </p:spPr>
      </p:pic>
      <p:pic>
        <p:nvPicPr>
          <p:cNvPr id="1028" name="Picture 4" descr="F:\8.12.15_BozicneDelavnice\delavnice_dec_15_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5770" y="3123590"/>
            <a:ext cx="2171332" cy="1629052"/>
          </a:xfrm>
          <a:prstGeom prst="rect">
            <a:avLst/>
          </a:prstGeom>
          <a:noFill/>
        </p:spPr>
      </p:pic>
      <p:pic>
        <p:nvPicPr>
          <p:cNvPr id="1029" name="Picture 5" descr="F:\8.12.15_BozicneDelavnice\delavnice_dec_15_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050" y="4497935"/>
            <a:ext cx="2306875" cy="1730743"/>
          </a:xfrm>
          <a:prstGeom prst="rect">
            <a:avLst/>
          </a:prstGeom>
          <a:noFill/>
        </p:spPr>
      </p:pic>
      <p:pic>
        <p:nvPicPr>
          <p:cNvPr id="1030" name="Picture 6" descr="F:\8.12.15_BozicneDelavnice\delavnice_dec_15_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4950" y="4956050"/>
            <a:ext cx="2238914" cy="16797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>
                <a:latin typeface="Cambria" pitchFamily="18" charset="0"/>
              </a:rPr>
              <a:t>Charity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1"/>
            <a:ext cx="4275740" cy="3664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dirty="0" smtClean="0"/>
              <a:t>	</a:t>
            </a:r>
            <a:r>
              <a:rPr lang="sl-SI" sz="2400" dirty="0" smtClean="0"/>
              <a:t>PUPILS:</a:t>
            </a:r>
          </a:p>
          <a:p>
            <a:pPr>
              <a:buNone/>
            </a:pPr>
            <a:r>
              <a:rPr lang="sl-SI" sz="2400" dirty="0" smtClean="0"/>
              <a:t>	</a:t>
            </a:r>
            <a:r>
              <a:rPr lang="sl-SI" sz="2400" dirty="0" err="1" smtClean="0"/>
              <a:t>Collecting</a:t>
            </a:r>
            <a:r>
              <a:rPr lang="sl-SI" sz="2400" dirty="0" smtClean="0"/>
              <a:t> </a:t>
            </a:r>
            <a:r>
              <a:rPr lang="sl-SI" sz="2400" dirty="0" err="1" smtClean="0"/>
              <a:t>toys</a:t>
            </a:r>
            <a:r>
              <a:rPr lang="sl-SI" sz="2400" dirty="0" smtClean="0"/>
              <a:t> </a:t>
            </a:r>
            <a:r>
              <a:rPr lang="sl-SI" sz="2400" dirty="0" err="1" smtClean="0"/>
              <a:t>for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families</a:t>
            </a:r>
            <a:r>
              <a:rPr lang="sl-SI" sz="2400" dirty="0" smtClean="0"/>
              <a:t> </a:t>
            </a:r>
            <a:r>
              <a:rPr lang="sl-SI" sz="2400" dirty="0" err="1" smtClean="0"/>
              <a:t>who</a:t>
            </a:r>
            <a:r>
              <a:rPr lang="sl-SI" sz="2400" dirty="0" smtClean="0"/>
              <a:t> </a:t>
            </a:r>
            <a:r>
              <a:rPr lang="sl-SI" sz="2400" dirty="0" err="1" smtClean="0"/>
              <a:t>can</a:t>
            </a:r>
            <a:r>
              <a:rPr lang="sl-SI" sz="2400" dirty="0" smtClean="0"/>
              <a:t> not </a:t>
            </a:r>
            <a:r>
              <a:rPr lang="sl-SI" sz="2400" dirty="0" err="1" smtClean="0"/>
              <a:t>efford</a:t>
            </a:r>
            <a:r>
              <a:rPr lang="sl-SI" sz="2400" dirty="0" smtClean="0"/>
              <a:t> to </a:t>
            </a:r>
            <a:r>
              <a:rPr lang="sl-SI" sz="2400" dirty="0" err="1" smtClean="0"/>
              <a:t>buy</a:t>
            </a:r>
            <a:r>
              <a:rPr lang="sl-SI" sz="2400" dirty="0" smtClean="0"/>
              <a:t> </a:t>
            </a:r>
            <a:r>
              <a:rPr lang="sl-SI" sz="2400" dirty="0" err="1" smtClean="0"/>
              <a:t>toys</a:t>
            </a:r>
            <a:r>
              <a:rPr lang="sl-SI" sz="2400" dirty="0" smtClean="0"/>
              <a:t> </a:t>
            </a:r>
            <a:r>
              <a:rPr lang="sl-SI" sz="2400" dirty="0" err="1" smtClean="0"/>
              <a:t>for</a:t>
            </a:r>
            <a:r>
              <a:rPr lang="sl-SI" sz="2400" dirty="0" smtClean="0"/>
              <a:t> </a:t>
            </a:r>
            <a:r>
              <a:rPr lang="sl-SI" sz="2400" dirty="0" err="1" smtClean="0"/>
              <a:t>their</a:t>
            </a:r>
            <a:r>
              <a:rPr lang="sl-SI" sz="2400" dirty="0" smtClean="0"/>
              <a:t> </a:t>
            </a:r>
            <a:r>
              <a:rPr lang="sl-SI" sz="2400" dirty="0" err="1" smtClean="0"/>
              <a:t>children</a:t>
            </a:r>
            <a:r>
              <a:rPr lang="sl-SI" sz="2400" dirty="0" smtClean="0"/>
              <a:t>. </a:t>
            </a:r>
            <a:endParaRPr lang="sl-SI" sz="2400" dirty="0" smtClean="0"/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r>
              <a:rPr lang="sl-SI" sz="2400" dirty="0" smtClean="0"/>
              <a:t>	TEACHERS:</a:t>
            </a:r>
          </a:p>
          <a:p>
            <a:pPr>
              <a:buNone/>
            </a:pPr>
            <a:r>
              <a:rPr lang="sl-SI" sz="2400" dirty="0" smtClean="0"/>
              <a:t>	</a:t>
            </a:r>
            <a:r>
              <a:rPr lang="sl-SI" sz="2400" dirty="0" err="1" smtClean="0"/>
              <a:t>Collecting</a:t>
            </a:r>
            <a:r>
              <a:rPr lang="sl-SI" sz="2400" dirty="0" smtClean="0"/>
              <a:t> </a:t>
            </a:r>
            <a:r>
              <a:rPr lang="sl-SI" sz="2400" dirty="0" err="1" smtClean="0"/>
              <a:t>food</a:t>
            </a:r>
            <a:r>
              <a:rPr lang="sl-SI" sz="2400" dirty="0" smtClean="0"/>
              <a:t> </a:t>
            </a:r>
            <a:r>
              <a:rPr lang="sl-SI" sz="2400" dirty="0" err="1" smtClean="0"/>
              <a:t>for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families</a:t>
            </a:r>
            <a:r>
              <a:rPr lang="sl-SI" sz="2400" dirty="0" smtClean="0"/>
              <a:t> in </a:t>
            </a:r>
            <a:r>
              <a:rPr lang="sl-SI" sz="2400" dirty="0" err="1" smtClean="0"/>
              <a:t>need</a:t>
            </a:r>
            <a:r>
              <a:rPr lang="sl-SI" sz="2400" dirty="0" smtClean="0"/>
              <a:t> in </a:t>
            </a:r>
            <a:r>
              <a:rPr lang="sl-SI" sz="2400" dirty="0" err="1" smtClean="0"/>
              <a:t>our</a:t>
            </a:r>
            <a:r>
              <a:rPr lang="sl-SI" sz="2400" dirty="0" smtClean="0"/>
              <a:t> </a:t>
            </a:r>
            <a:r>
              <a:rPr lang="sl-SI" sz="2400" dirty="0" err="1" smtClean="0"/>
              <a:t>region</a:t>
            </a:r>
            <a:r>
              <a:rPr lang="sl-SI" sz="2400" dirty="0" smtClean="0"/>
              <a:t>. 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8" name="Picture 4" descr="dobrodelnost_dec_15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3640" y="3887115"/>
            <a:ext cx="2059204" cy="2748690"/>
          </a:xfrm>
          <a:prstGeom prst="rect">
            <a:avLst/>
          </a:prstGeom>
          <a:noFill/>
        </p:spPr>
      </p:pic>
      <p:pic>
        <p:nvPicPr>
          <p:cNvPr id="6150" name="Picture 6" descr="dobrodelnost_dec_15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2820" y="1596540"/>
            <a:ext cx="2748690" cy="2061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91623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err="1" smtClean="0">
                <a:latin typeface="Cambria" pitchFamily="18" charset="0"/>
              </a:rPr>
              <a:t>Celebrating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Christmas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and</a:t>
            </a:r>
            <a:r>
              <a:rPr lang="sl-SI" dirty="0" smtClean="0">
                <a:latin typeface="Cambria" pitchFamily="18" charset="0"/>
              </a:rPr>
              <a:t> New </a:t>
            </a:r>
            <a:r>
              <a:rPr lang="sl-SI" dirty="0" err="1" smtClean="0">
                <a:latin typeface="Cambria" pitchFamily="18" charset="0"/>
              </a:rPr>
              <a:t>year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with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retired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workers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of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our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school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026" name="Picture 2" descr="F:\14.12.15_Upokojenci\delavnice_dec_15_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8230" y="1749246"/>
            <a:ext cx="2799592" cy="2099694"/>
          </a:xfrm>
          <a:prstGeom prst="rect">
            <a:avLst/>
          </a:prstGeom>
          <a:noFill/>
        </p:spPr>
      </p:pic>
      <p:pic>
        <p:nvPicPr>
          <p:cNvPr id="1027" name="Picture 3" descr="F:\14.12.15_Upokojenci\delavnice_dec_15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5770" y="4192525"/>
            <a:ext cx="3121025" cy="2341563"/>
          </a:xfrm>
          <a:prstGeom prst="rect">
            <a:avLst/>
          </a:prstGeom>
          <a:noFill/>
        </p:spPr>
      </p:pic>
      <p:pic>
        <p:nvPicPr>
          <p:cNvPr id="1028" name="Picture 4" descr="F:\14.12.15_Upokojenci\delavnice_dec_15_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3309" y="1711108"/>
            <a:ext cx="2901395" cy="2176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6260" y="1901950"/>
            <a:ext cx="8695949" cy="916229"/>
          </a:xfrm>
        </p:spPr>
        <p:txBody>
          <a:bodyPr>
            <a:normAutofit/>
          </a:bodyPr>
          <a:lstStyle/>
          <a:p>
            <a:r>
              <a:rPr lang="sl-SI" dirty="0" err="1" smtClean="0">
                <a:latin typeface="Cambria" pitchFamily="18" charset="0"/>
              </a:rPr>
              <a:t>Celebrating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Independence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and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Unity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Day</a:t>
            </a:r>
            <a:endParaRPr lang="sl-SI" dirty="0">
              <a:latin typeface="Cambria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2818180"/>
            <a:ext cx="8992211" cy="1221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b="1" dirty="0" smtClean="0"/>
              <a:t>	</a:t>
            </a:r>
            <a:r>
              <a:rPr lang="en-US" sz="1800" b="1" dirty="0" smtClean="0"/>
              <a:t>Independence and Unity Day</a:t>
            </a:r>
            <a:r>
              <a:rPr lang="en-US" sz="1800" dirty="0" smtClean="0"/>
              <a:t> is a</a:t>
            </a:r>
            <a:r>
              <a:rPr lang="sl-SI" sz="1800" dirty="0" smtClean="0"/>
              <a:t> </a:t>
            </a:r>
            <a:r>
              <a:rPr lang="sl-SI" sz="1800" dirty="0" err="1" smtClean="0"/>
              <a:t>Slovenian</a:t>
            </a:r>
            <a:r>
              <a:rPr lang="sl-SI" sz="1800" dirty="0" smtClean="0"/>
              <a:t> </a:t>
            </a:r>
            <a:r>
              <a:rPr lang="sl-SI" sz="1800" dirty="0" err="1" smtClean="0"/>
              <a:t>national</a:t>
            </a:r>
            <a:r>
              <a:rPr lang="sl-SI" sz="1800" dirty="0" smtClean="0"/>
              <a:t> </a:t>
            </a:r>
            <a:r>
              <a:rPr lang="sl-SI" sz="1800" dirty="0" err="1" smtClean="0"/>
              <a:t>holiday</a:t>
            </a:r>
            <a:r>
              <a:rPr lang="en-US" sz="1800" dirty="0" smtClean="0"/>
              <a:t> that occurs on every 26 December to commemorate the official proclamation of the</a:t>
            </a:r>
            <a:r>
              <a:rPr lang="sl-SI" sz="1800" dirty="0" smtClean="0"/>
              <a:t> </a:t>
            </a:r>
            <a:r>
              <a:rPr lang="sl-SI" sz="1800" dirty="0" err="1" smtClean="0"/>
              <a:t>Slovenian</a:t>
            </a:r>
            <a:r>
              <a:rPr lang="sl-SI" sz="1800" dirty="0" smtClean="0"/>
              <a:t> </a:t>
            </a:r>
            <a:r>
              <a:rPr lang="sl-SI" sz="1800" dirty="0" err="1" smtClean="0"/>
              <a:t>independence</a:t>
            </a:r>
            <a:r>
              <a:rPr lang="sl-SI" sz="1800" dirty="0" smtClean="0"/>
              <a:t> referendum </a:t>
            </a:r>
            <a:r>
              <a:rPr lang="en-US" sz="1800" dirty="0" smtClean="0"/>
              <a:t>on 26 December 1990. </a:t>
            </a:r>
            <a:endParaRPr lang="sl-SI" sz="1800" dirty="0"/>
          </a:p>
        </p:txBody>
      </p:sp>
      <p:pic>
        <p:nvPicPr>
          <p:cNvPr id="2050" name="Picture 2" descr="F:\23.12.15_Proslava\proslava_dec_15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65" y="4039820"/>
            <a:ext cx="2238914" cy="1679755"/>
          </a:xfrm>
          <a:prstGeom prst="rect">
            <a:avLst/>
          </a:prstGeom>
          <a:noFill/>
        </p:spPr>
      </p:pic>
      <p:pic>
        <p:nvPicPr>
          <p:cNvPr id="2052" name="Picture 4" descr="F:\23.12.15_Proslava\proslava_dec_15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7655" y="4039820"/>
            <a:ext cx="2290575" cy="1718514"/>
          </a:xfrm>
          <a:prstGeom prst="rect">
            <a:avLst/>
          </a:prstGeom>
          <a:noFill/>
        </p:spPr>
      </p:pic>
      <p:pic>
        <p:nvPicPr>
          <p:cNvPr id="2053" name="Picture 5" descr="F:\23.12.15_Proslava\proslava_dec_15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9050" y="4039820"/>
            <a:ext cx="2290575" cy="17185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6261" y="1596541"/>
            <a:ext cx="3970330" cy="916230"/>
          </a:xfrm>
        </p:spPr>
        <p:txBody>
          <a:bodyPr>
            <a:normAutofit/>
          </a:bodyPr>
          <a:lstStyle/>
          <a:p>
            <a:r>
              <a:rPr lang="sl-SI" dirty="0" smtClean="0">
                <a:latin typeface="Cambria" pitchFamily="18" charset="0"/>
              </a:rPr>
              <a:t>A </a:t>
            </a:r>
            <a:r>
              <a:rPr lang="sl-SI" dirty="0" err="1" smtClean="0">
                <a:latin typeface="Cambria" pitchFamily="18" charset="0"/>
              </a:rPr>
              <a:t>Day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for</a:t>
            </a:r>
            <a:r>
              <a:rPr lang="sl-SI" dirty="0" smtClean="0">
                <a:latin typeface="Cambria" pitchFamily="18" charset="0"/>
              </a:rPr>
              <a:t> Dance</a:t>
            </a:r>
            <a:endParaRPr lang="sl-SI" dirty="0">
              <a:latin typeface="Cambria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" y="2512770"/>
            <a:ext cx="5182820" cy="916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400" dirty="0" smtClean="0"/>
              <a:t>	</a:t>
            </a:r>
            <a:r>
              <a:rPr lang="sl-SI" sz="2400" dirty="0" err="1" smtClean="0"/>
              <a:t>Dancing</a:t>
            </a:r>
            <a:r>
              <a:rPr lang="sl-SI" sz="2400" dirty="0" smtClean="0"/>
              <a:t> hip hop, </a:t>
            </a:r>
            <a:r>
              <a:rPr lang="sl-SI" sz="2400" dirty="0" err="1" smtClean="0"/>
              <a:t>disco</a:t>
            </a:r>
            <a:r>
              <a:rPr lang="sl-SI" sz="2400" dirty="0" smtClean="0"/>
              <a:t> </a:t>
            </a:r>
            <a:r>
              <a:rPr lang="sl-SI" sz="2400" dirty="0" err="1" smtClean="0"/>
              <a:t>dance</a:t>
            </a:r>
            <a:r>
              <a:rPr lang="sl-SI" sz="2400" dirty="0" smtClean="0"/>
              <a:t> </a:t>
            </a:r>
            <a:r>
              <a:rPr lang="sl-SI" sz="2400" dirty="0" err="1" smtClean="0"/>
              <a:t>and</a:t>
            </a:r>
            <a:r>
              <a:rPr lang="sl-SI" sz="2400" dirty="0" smtClean="0"/>
              <a:t> </a:t>
            </a:r>
            <a:r>
              <a:rPr lang="sl-SI" sz="2400" dirty="0" err="1" smtClean="0"/>
              <a:t>breakdance</a:t>
            </a:r>
            <a:r>
              <a:rPr lang="sl-SI" sz="2400" dirty="0" smtClean="0"/>
              <a:t> </a:t>
            </a:r>
            <a:r>
              <a:rPr lang="sl-SI" sz="2400" dirty="0" err="1" smtClean="0"/>
              <a:t>with</a:t>
            </a:r>
            <a:r>
              <a:rPr lang="sl-SI" sz="2400" dirty="0" smtClean="0"/>
              <a:t> Dance </a:t>
            </a:r>
            <a:r>
              <a:rPr lang="sl-SI" sz="2400" dirty="0" err="1" smtClean="0"/>
              <a:t>School</a:t>
            </a:r>
            <a:r>
              <a:rPr lang="sl-SI" sz="2400" dirty="0" smtClean="0"/>
              <a:t> </a:t>
            </a:r>
            <a:r>
              <a:rPr lang="sl-SI" sz="2400" dirty="0" err="1" smtClean="0"/>
              <a:t>Zeko</a:t>
            </a:r>
            <a:r>
              <a:rPr lang="sl-SI" sz="2400" dirty="0" smtClean="0"/>
              <a:t>. </a:t>
            </a:r>
            <a:endParaRPr lang="sl-SI" sz="2400" dirty="0" smtClean="0"/>
          </a:p>
          <a:p>
            <a:pPr>
              <a:buNone/>
            </a:pPr>
            <a:endParaRPr lang="sl-SI" dirty="0"/>
          </a:p>
        </p:txBody>
      </p:sp>
      <p:pic>
        <p:nvPicPr>
          <p:cNvPr id="3074" name="Picture 2" descr="F:\24.12.15_DanZaPles\ples_dec_15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9369">
            <a:off x="601670" y="4497935"/>
            <a:ext cx="1985165" cy="1489379"/>
          </a:xfrm>
          <a:prstGeom prst="rect">
            <a:avLst/>
          </a:prstGeom>
          <a:noFill/>
        </p:spPr>
      </p:pic>
      <p:pic>
        <p:nvPicPr>
          <p:cNvPr id="3075" name="Picture 3" descr="F:\24.12.15_DanZaPles\ples_dec_15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7284">
            <a:off x="2892245" y="3581705"/>
            <a:ext cx="2035375" cy="1527050"/>
          </a:xfrm>
          <a:prstGeom prst="rect">
            <a:avLst/>
          </a:prstGeom>
          <a:noFill/>
        </p:spPr>
      </p:pic>
      <p:pic>
        <p:nvPicPr>
          <p:cNvPr id="3076" name="Picture 4" descr="F:\24.12.15_DanZaPles\ples_dec_15_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7547">
            <a:off x="6862575" y="2970885"/>
            <a:ext cx="2035376" cy="1527050"/>
          </a:xfrm>
          <a:prstGeom prst="rect">
            <a:avLst/>
          </a:prstGeom>
          <a:noFill/>
        </p:spPr>
      </p:pic>
      <p:pic>
        <p:nvPicPr>
          <p:cNvPr id="3077" name="Picture 5" descr="F:\24.12.15_DanZaPles\ples_dec_15_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42922">
            <a:off x="5182820" y="1291130"/>
            <a:ext cx="1985165" cy="1489379"/>
          </a:xfrm>
          <a:prstGeom prst="rect">
            <a:avLst/>
          </a:prstGeom>
          <a:noFill/>
        </p:spPr>
      </p:pic>
      <p:pic>
        <p:nvPicPr>
          <p:cNvPr id="3078" name="Picture 6" descr="F:\24.12.15_DanZaPles\ples_dec_15_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5525" y="4650640"/>
            <a:ext cx="2645988" cy="19851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6260" y="1901951"/>
            <a:ext cx="8695949" cy="351221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l-SI" dirty="0" smtClean="0">
                <a:latin typeface="Cambria" pitchFamily="18" charset="0"/>
              </a:rPr>
              <a:t>HAPPY NEW YEAR </a:t>
            </a:r>
            <a:br>
              <a:rPr lang="sl-SI" dirty="0" smtClean="0">
                <a:latin typeface="Cambria" pitchFamily="18" charset="0"/>
              </a:rPr>
            </a:br>
            <a:r>
              <a:rPr lang="sl-SI" dirty="0" err="1" smtClean="0">
                <a:latin typeface="Cambria" pitchFamily="18" charset="0"/>
              </a:rPr>
              <a:t>from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pupils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and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teachers</a:t>
            </a:r>
            <a:r>
              <a:rPr lang="sl-SI" dirty="0" smtClean="0">
                <a:latin typeface="Cambria" pitchFamily="18" charset="0"/>
              </a:rPr>
              <a:t> </a:t>
            </a:r>
            <a:br>
              <a:rPr lang="sl-SI" dirty="0" smtClean="0">
                <a:latin typeface="Cambria" pitchFamily="18" charset="0"/>
              </a:rPr>
            </a:br>
            <a:r>
              <a:rPr lang="sl-SI" dirty="0" err="1" smtClean="0">
                <a:latin typeface="Cambria" pitchFamily="18" charset="0"/>
              </a:rPr>
              <a:t>of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Primary</a:t>
            </a:r>
            <a:r>
              <a:rPr lang="sl-SI" dirty="0" smtClean="0">
                <a:latin typeface="Cambria" pitchFamily="18" charset="0"/>
              </a:rPr>
              <a:t> </a:t>
            </a:r>
            <a:r>
              <a:rPr lang="sl-SI" dirty="0" err="1" smtClean="0">
                <a:latin typeface="Cambria" pitchFamily="18" charset="0"/>
              </a:rPr>
              <a:t>school</a:t>
            </a:r>
            <a:r>
              <a:rPr lang="sl-SI" dirty="0" smtClean="0">
                <a:latin typeface="Cambria" pitchFamily="18" charset="0"/>
              </a:rPr>
              <a:t> Radenci</a:t>
            </a:r>
            <a:endParaRPr lang="sl-SI" dirty="0">
              <a:latin typeface="Cambria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96261" y="5872281"/>
            <a:ext cx="8695950" cy="6108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1000" dirty="0" err="1" smtClean="0"/>
              <a:t>Music</a:t>
            </a:r>
            <a:r>
              <a:rPr lang="sl-SI" sz="1000" dirty="0" smtClean="0"/>
              <a:t>:</a:t>
            </a:r>
          </a:p>
          <a:p>
            <a:pPr>
              <a:buNone/>
            </a:pPr>
            <a:r>
              <a:rPr lang="sl-SI" sz="1000" dirty="0" err="1" smtClean="0"/>
              <a:t>Macy</a:t>
            </a:r>
            <a:r>
              <a:rPr lang="sl-SI" sz="1000" dirty="0" smtClean="0"/>
              <a:t> </a:t>
            </a:r>
            <a:r>
              <a:rPr lang="sl-SI" sz="1000" smtClean="0"/>
              <a:t>Gray </a:t>
            </a:r>
            <a:r>
              <a:rPr lang="sl-SI" sz="1000" dirty="0" smtClean="0"/>
              <a:t>-</a:t>
            </a:r>
            <a:r>
              <a:rPr lang="sl-SI" sz="1000" dirty="0" err="1" smtClean="0"/>
              <a:t>Winter</a:t>
            </a:r>
            <a:r>
              <a:rPr lang="sl-SI" sz="1000" dirty="0" smtClean="0"/>
              <a:t> </a:t>
            </a:r>
            <a:r>
              <a:rPr lang="sl-SI" sz="1000" dirty="0" err="1" smtClean="0"/>
              <a:t>Wonderland</a:t>
            </a:r>
            <a:endParaRPr lang="sl-SI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51</Words>
  <Application>Microsoft Office PowerPoint</Application>
  <PresentationFormat>Diaprojekcija na zaslonu (4:3)</PresentationFormat>
  <Paragraphs>19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 Theme</vt:lpstr>
      <vt:lpstr>MERRY DECEMBER</vt:lpstr>
      <vt:lpstr>Decorating the school</vt:lpstr>
      <vt:lpstr>Christmas Workshops</vt:lpstr>
      <vt:lpstr>Charity</vt:lpstr>
      <vt:lpstr>Celebrating Christmas and New year with retired workers of our school</vt:lpstr>
      <vt:lpstr>Celebrating Independence and Unity Day</vt:lpstr>
      <vt:lpstr>A Day for Dance</vt:lpstr>
      <vt:lpstr>HAPPY NEW YEAR  from pupils and teachers  of Primary school Radenci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Tadeja</cp:lastModifiedBy>
  <cp:revision>59</cp:revision>
  <dcterms:created xsi:type="dcterms:W3CDTF">2013-08-21T19:17:07Z</dcterms:created>
  <dcterms:modified xsi:type="dcterms:W3CDTF">2016-01-04T18:24:39Z</dcterms:modified>
</cp:coreProperties>
</file>